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89" y="6196125"/>
            <a:ext cx="768660" cy="58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135188" y="0"/>
            <a:ext cx="8281988" cy="63087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charset="-127"/>
              <a:ea typeface="Gulim" charset="-127"/>
              <a:cs typeface="+mn-cs"/>
            </a:endParaRPr>
          </a:p>
        </p:txBody>
      </p:sp>
      <p:sp>
        <p:nvSpPr>
          <p:cNvPr id="2051" name="Rectangle 2"/>
          <p:cNvSpPr>
            <a:spLocks noGrp="1"/>
          </p:cNvSpPr>
          <p:nvPr>
            <p:ph type="ctrTitle" hasCustomPrompt="1"/>
          </p:nvPr>
        </p:nvSpPr>
        <p:spPr>
          <a:xfrm>
            <a:off x="2208213" y="2997200"/>
            <a:ext cx="7772400" cy="1470025"/>
          </a:xfrm>
        </p:spPr>
        <p:txBody>
          <a:bodyPr wrap="square" lIns="91440" tIns="45720" rIns="91440" bIns="45720" anchor="ctr" anchorCtr="0">
            <a:normAutofit fontScale="90000"/>
          </a:bodyPr>
          <a:p>
            <a:pPr eaLnBrk="1" hangingPunct="1">
              <a:buClrTx/>
              <a:buSzTx/>
              <a:buFontTx/>
            </a:pPr>
            <a:r>
              <a:rPr kumimoji="1" lang="en-US" altLang="ko-KR" sz="9600" b="1" kern="1200">
                <a:latin typeface="Berlin Sans FB Demi" pitchFamily="34" charset="0"/>
                <a:ea typeface="+mj-ea"/>
                <a:cs typeface="+mj-cs"/>
              </a:rPr>
              <a:t>Find the </a:t>
            </a:r>
            <a:br>
              <a:rPr kumimoji="1" lang="en-US" altLang="ko-KR" sz="9600" b="1" kern="1200">
                <a:latin typeface="Berlin Sans FB Demi" pitchFamily="34" charset="0"/>
                <a:ea typeface="+mj-ea"/>
                <a:cs typeface="+mj-cs"/>
              </a:rPr>
            </a:br>
            <a:r>
              <a:rPr kumimoji="1" lang="en-US" altLang="ko-KR" sz="9600" b="1" kern="1200">
                <a:latin typeface="Berlin Sans FB Demi" pitchFamily="34" charset="0"/>
                <a:ea typeface="+mj-ea"/>
                <a:cs typeface="+mj-cs"/>
              </a:rPr>
              <a:t>Star!</a:t>
            </a:r>
            <a:endParaRPr kumimoji="1" lang="en-US" altLang="ko-KR" sz="9600" b="1" kern="1200"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32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5275" y="4076700"/>
            <a:ext cx="1851025" cy="191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8" name="Picture 2" descr="http://www.englishexercises.org/makeagame/my_documents/my_pictures/gallery/r/run.jpg"/>
          <p:cNvPicPr>
            <a:picLocks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1430" y="524510"/>
            <a:ext cx="2319655" cy="231965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6082" name="Picture 2" descr="http://arlynnpresser.files.wordpress.com/2012/07/jump.jpg"/>
          <p:cNvPicPr>
            <a:picLocks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0065" y="446405"/>
            <a:ext cx="1647825" cy="27717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7346" name="Picture 2" descr="http://gontowicz.wikispaces.com/file/view/verb.png/291821925/247x242/ver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FFC">
                  <a:alpha val="100000"/>
                </a:srgbClr>
              </a:clrFrom>
              <a:clrTo>
                <a:srgbClr val="FDFF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240" y="3832225"/>
            <a:ext cx="2510790" cy="2460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7600" y="3907790"/>
            <a:ext cx="2871470" cy="24339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0465" y="3721100"/>
            <a:ext cx="2686685" cy="28314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6" t="7473" r="-326" b="6601"/>
          <a:stretch>
            <a:fillRect/>
          </a:stretch>
        </p:blipFill>
        <p:spPr>
          <a:xfrm>
            <a:off x="901700" y="371475"/>
            <a:ext cx="2743200" cy="23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56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678" y="788035"/>
            <a:ext cx="1851025" cy="191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http://www.englishexercises.org/makeagame/my_documents/my_pictures/gallery/r/ru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1430" y="524510"/>
            <a:ext cx="2319655" cy="231965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" name="Picture 2" descr="http://gontowicz.wikispaces.com/file/view/verb.png/291821925/247x242/verb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C">
                  <a:alpha val="100000"/>
                </a:srgbClr>
              </a:clrFrom>
              <a:clrTo>
                <a:srgbClr val="FDFF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240" y="3832225"/>
            <a:ext cx="2510790" cy="2460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7600" y="3907790"/>
            <a:ext cx="2871470" cy="2433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0465" y="3721100"/>
            <a:ext cx="2686685" cy="2831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6" t="7473" r="-326" b="6601"/>
          <a:stretch>
            <a:fillRect/>
          </a:stretch>
        </p:blipFill>
        <p:spPr>
          <a:xfrm>
            <a:off x="901700" y="371475"/>
            <a:ext cx="2743200" cy="2357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1" name="Picture 2" descr="http://arlynnpresser.files.wordpress.com/2012/07/jump.jpg"/>
          <p:cNvPicPr>
            <a:picLocks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5145" y="447040"/>
            <a:ext cx="1647825" cy="27717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34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3480" y="3707765"/>
            <a:ext cx="1851025" cy="1842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0" name="Picture 2" descr="http://www.masterkeyenglish.com/wp-content/uploads/2010/12/libr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1590" y="530860"/>
            <a:ext cx="1922145" cy="208407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1442" name="Picture 2" descr="http://www.quia.com/files/quia/users/litasilva4/fifthgradeverbs/sal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95" y="3270885"/>
            <a:ext cx="2148205" cy="277558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6562" name="Picture 2" descr="http://www.quia.com/files/quia/users/marieheleneprou/dailyactivitites/sleep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735" y="4153535"/>
            <a:ext cx="3273425" cy="145669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6" t="7473" r="-326" b="6601"/>
          <a:stretch>
            <a:fillRect/>
          </a:stretch>
        </p:blipFill>
        <p:spPr>
          <a:xfrm>
            <a:off x="4582795" y="237490"/>
            <a:ext cx="2743200" cy="2357120"/>
          </a:xfrm>
          <a:prstGeom prst="rect">
            <a:avLst/>
          </a:prstGeom>
        </p:spPr>
      </p:pic>
      <p:pic>
        <p:nvPicPr>
          <p:cNvPr id="7" name="Picture 2" descr="http://www.fin-qldtsv.org.au/images/child-drawi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67">
                  <a:alpha val="100000"/>
                </a:srgbClr>
              </a:clrFrom>
              <a:clrTo>
                <a:srgbClr val="FFFF6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130" y="713105"/>
            <a:ext cx="2087245" cy="2209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" name="Picture 2" descr="http://www.wikihow.com/images/0/05/07-Stay-safe-Step-0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4120" y="3469005"/>
            <a:ext cx="2402205" cy="2402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34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1970" y="908050"/>
            <a:ext cx="1851025" cy="1916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19" name="Picture 2" descr="http://www.masterkeyenglish.com/wp-content/uploads/2010/12/libr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1590" y="530860"/>
            <a:ext cx="1922145" cy="208407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7" name="Picture 2" descr="http://www.quia.com/files/quia/users/litasilva4/fifthgradeverbs/sal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95" y="3270885"/>
            <a:ext cx="2148205" cy="277558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8" name="Picture 2" descr="http://www.quia.com/files/quia/users/marieheleneprou/dailyactivitites/sleep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735" y="4153535"/>
            <a:ext cx="3273425" cy="145669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6" t="7473" r="-326" b="6601"/>
          <a:stretch>
            <a:fillRect/>
          </a:stretch>
        </p:blipFill>
        <p:spPr>
          <a:xfrm>
            <a:off x="4582795" y="237490"/>
            <a:ext cx="2743200" cy="2357120"/>
          </a:xfrm>
          <a:prstGeom prst="rect">
            <a:avLst/>
          </a:prstGeom>
        </p:spPr>
      </p:pic>
      <p:pic>
        <p:nvPicPr>
          <p:cNvPr id="30" name="Picture 2" descr="http://www.fin-qldtsv.org.au/images/child-drawi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67">
                  <a:alpha val="100000"/>
                </a:srgbClr>
              </a:clrFrom>
              <a:clrTo>
                <a:srgbClr val="FFFF6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130" y="713105"/>
            <a:ext cx="2087245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/>
          </a:ln>
        </p:spPr>
      </p:pic>
      <p:pic>
        <p:nvPicPr>
          <p:cNvPr id="31" name="Picture 2" descr="http://www.wikihow.com/images/0/05/07-Stay-safe-Step-0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4120" y="3483610"/>
            <a:ext cx="2402205" cy="240220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34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065" y="3990975"/>
            <a:ext cx="1851025" cy="153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8" name="Picture 2" descr="http://www.englishexercises.org/makeagame/my_documents/my_pictures/gallery/r/run.jpg"/>
          <p:cNvPicPr>
            <a:picLocks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435" y="3642995"/>
            <a:ext cx="2425065" cy="2425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/>
          </a:ln>
        </p:spPr>
      </p:pic>
      <p:pic>
        <p:nvPicPr>
          <p:cNvPr id="61442" name="Picture 2" descr="http://www.quia.com/files/quia/users/litasilva4/fifthgradeverbs/sal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70" y="3686810"/>
            <a:ext cx="2148205" cy="277558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3915" y="633095"/>
            <a:ext cx="2137410" cy="225234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6" t="7473" r="-326" b="6601"/>
          <a:stretch>
            <a:fillRect/>
          </a:stretch>
        </p:blipFill>
        <p:spPr>
          <a:xfrm>
            <a:off x="1851025" y="504825"/>
            <a:ext cx="2743200" cy="235712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610" y="3726815"/>
            <a:ext cx="2477770" cy="2477770"/>
          </a:xfrm>
          <a:prstGeom prst="rect">
            <a:avLst/>
          </a:prstGeom>
        </p:spPr>
      </p:pic>
      <p:pic>
        <p:nvPicPr>
          <p:cNvPr id="72" name="Picture 2" descr="http://www.masterkeyenglish.com/wp-content/uploads/2010/12/libr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9090" y="724535"/>
            <a:ext cx="1922145" cy="208407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34" descr="St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6970" y="3728085"/>
            <a:ext cx="1851025" cy="1797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" name="Picture 2" descr="http://www.englishexercises.org/makeagame/my_documents/my_pictures/gallery/r/run.jpg"/>
          <p:cNvPicPr>
            <a:picLocks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435" y="3642995"/>
            <a:ext cx="2425065" cy="242506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6" name="Picture 2" descr="http://www.quia.com/files/quia/users/litasilva4/fifthgradeverbs/sal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70" y="3686810"/>
            <a:ext cx="2148205" cy="277558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3915" y="633095"/>
            <a:ext cx="2137410" cy="225234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6" t="7473" r="-326" b="6601"/>
          <a:stretch>
            <a:fillRect/>
          </a:stretch>
        </p:blipFill>
        <p:spPr>
          <a:xfrm>
            <a:off x="1851025" y="504825"/>
            <a:ext cx="2743200" cy="235712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610" y="3726815"/>
            <a:ext cx="2477770" cy="2477770"/>
          </a:xfrm>
          <a:prstGeom prst="rect">
            <a:avLst/>
          </a:prstGeom>
        </p:spPr>
      </p:pic>
      <p:pic>
        <p:nvPicPr>
          <p:cNvPr id="80" name="Picture 2" descr="http://www.masterkeyenglish.com/wp-content/uploads/2010/12/libr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9090" y="724535"/>
            <a:ext cx="1922145" cy="208407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Widescreen</PresentationFormat>
  <Paragraphs>2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Theme</vt:lpstr>
      <vt:lpstr>Find the  Star!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 Star!</dc:title>
  <dc:creator>shaun</dc:creator>
  <cp:lastModifiedBy>shaun</cp:lastModifiedBy>
  <cp:revision>1</cp:revision>
  <dcterms:created xsi:type="dcterms:W3CDTF">2021-05-31T05:42:14Z</dcterms:created>
  <dcterms:modified xsi:type="dcterms:W3CDTF">2021-05-31T05:42:14Z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1033-10.1.0.5510</vt:lpwstr>
  </property>
</Properties>
</file>